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58" r:id="rId4"/>
    <p:sldId id="261" r:id="rId5"/>
    <p:sldId id="263" r:id="rId6"/>
    <p:sldId id="264" r:id="rId7"/>
    <p:sldId id="273" r:id="rId8"/>
    <p:sldId id="268" r:id="rId9"/>
    <p:sldId id="269" r:id="rId10"/>
    <p:sldId id="270" r:id="rId11"/>
    <p:sldId id="267" r:id="rId12"/>
    <p:sldId id="266" r:id="rId13"/>
    <p:sldId id="278" r:id="rId14"/>
    <p:sldId id="275" r:id="rId15"/>
    <p:sldId id="274" r:id="rId16"/>
    <p:sldId id="276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4660"/>
  </p:normalViewPr>
  <p:slideViewPr>
    <p:cSldViewPr>
      <p:cViewPr varScale="1">
        <p:scale>
          <a:sx n="70" d="100"/>
          <a:sy n="70" d="100"/>
        </p:scale>
        <p:origin x="-136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00059A-45A3-40E9-9912-395FAE2EEB31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0B5DA0-526B-4042-A3C5-C522B84DB4D2}">
      <dgm:prSet phldrT="[Text]"/>
      <dgm:spPr/>
      <dgm:t>
        <a:bodyPr/>
        <a:lstStyle/>
        <a:p>
          <a:r>
            <a:rPr lang="en-US" dirty="0" smtClean="0"/>
            <a:t>LEARNING OUTCOMES</a:t>
          </a:r>
          <a:endParaRPr lang="en-US" dirty="0"/>
        </a:p>
      </dgm:t>
    </dgm:pt>
    <dgm:pt modelId="{0EC6A78B-5CB1-4C73-9129-A7B076B2C0D7}" type="parTrans" cxnId="{FFB3EC13-FF19-4873-BD2D-20D31C2BD2A4}">
      <dgm:prSet/>
      <dgm:spPr/>
      <dgm:t>
        <a:bodyPr/>
        <a:lstStyle/>
        <a:p>
          <a:endParaRPr lang="en-US"/>
        </a:p>
      </dgm:t>
    </dgm:pt>
    <dgm:pt modelId="{A9A0ED37-541C-47B4-A101-E9DF91FE3BA1}" type="sibTrans" cxnId="{FFB3EC13-FF19-4873-BD2D-20D31C2BD2A4}">
      <dgm:prSet/>
      <dgm:spPr/>
      <dgm:t>
        <a:bodyPr/>
        <a:lstStyle/>
        <a:p>
          <a:endParaRPr lang="en-US"/>
        </a:p>
      </dgm:t>
    </dgm:pt>
    <dgm:pt modelId="{DF61F87C-4B19-4E31-8D67-AC7A904A0AF9}">
      <dgm:prSet phldrT="[Text]"/>
      <dgm:spPr/>
      <dgm:t>
        <a:bodyPr/>
        <a:lstStyle/>
        <a:p>
          <a:r>
            <a:rPr lang="en-US" dirty="0" smtClean="0"/>
            <a:t>Improve leader skill </a:t>
          </a:r>
          <a:endParaRPr lang="en-US" dirty="0"/>
        </a:p>
      </dgm:t>
    </dgm:pt>
    <dgm:pt modelId="{422A84F4-6483-4FCD-B0CD-7C6ED2752C66}" type="parTrans" cxnId="{E49E41D3-29C6-4C9A-9809-0991B948A278}">
      <dgm:prSet/>
      <dgm:spPr/>
      <dgm:t>
        <a:bodyPr/>
        <a:lstStyle/>
        <a:p>
          <a:endParaRPr lang="en-US"/>
        </a:p>
      </dgm:t>
    </dgm:pt>
    <dgm:pt modelId="{ADAAE384-C690-4A0C-A70E-69D8AB042CCE}" type="sibTrans" cxnId="{E49E41D3-29C6-4C9A-9809-0991B948A278}">
      <dgm:prSet/>
      <dgm:spPr/>
      <dgm:t>
        <a:bodyPr/>
        <a:lstStyle/>
        <a:p>
          <a:endParaRPr lang="en-US"/>
        </a:p>
      </dgm:t>
    </dgm:pt>
    <dgm:pt modelId="{3F3B67DD-E3A3-4467-BD30-8223C4BCD297}">
      <dgm:prSet phldrT="[Text]"/>
      <dgm:spPr/>
      <dgm:t>
        <a:bodyPr/>
        <a:lstStyle/>
        <a:p>
          <a:r>
            <a:rPr lang="en-US" dirty="0" smtClean="0"/>
            <a:t>Decision Making Skills</a:t>
          </a:r>
          <a:endParaRPr lang="en-US" dirty="0"/>
        </a:p>
      </dgm:t>
    </dgm:pt>
    <dgm:pt modelId="{344E15F1-992F-489F-B1E6-F36F7C5A4786}" type="parTrans" cxnId="{EB6C1099-8D73-440F-8F5D-7BFBAF8E5A2D}">
      <dgm:prSet/>
      <dgm:spPr/>
      <dgm:t>
        <a:bodyPr/>
        <a:lstStyle/>
        <a:p>
          <a:endParaRPr lang="en-US"/>
        </a:p>
      </dgm:t>
    </dgm:pt>
    <dgm:pt modelId="{5669ED4C-8C93-402B-A10A-A6CB2F6A1A4F}" type="sibTrans" cxnId="{EB6C1099-8D73-440F-8F5D-7BFBAF8E5A2D}">
      <dgm:prSet/>
      <dgm:spPr/>
      <dgm:t>
        <a:bodyPr/>
        <a:lstStyle/>
        <a:p>
          <a:endParaRPr lang="en-US"/>
        </a:p>
      </dgm:t>
    </dgm:pt>
    <dgm:pt modelId="{1344B54C-BAC5-4BFF-B1DD-F30F8426BBE6}">
      <dgm:prSet phldrT="[Text]"/>
      <dgm:spPr/>
      <dgm:t>
        <a:bodyPr/>
        <a:lstStyle/>
        <a:p>
          <a:r>
            <a:rPr lang="en-US" dirty="0" smtClean="0"/>
            <a:t>Good community </a:t>
          </a:r>
          <a:endParaRPr lang="en-US" dirty="0"/>
        </a:p>
      </dgm:t>
    </dgm:pt>
    <dgm:pt modelId="{A86DA3B0-C693-402A-8A70-3512612D3047}" type="parTrans" cxnId="{302D08C9-F080-42A1-A0B8-139FEC160243}">
      <dgm:prSet/>
      <dgm:spPr/>
      <dgm:t>
        <a:bodyPr/>
        <a:lstStyle/>
        <a:p>
          <a:endParaRPr lang="en-US"/>
        </a:p>
      </dgm:t>
    </dgm:pt>
    <dgm:pt modelId="{458FB195-AAF6-49C2-9FA1-071BD0977572}" type="sibTrans" cxnId="{302D08C9-F080-42A1-A0B8-139FEC160243}">
      <dgm:prSet/>
      <dgm:spPr/>
      <dgm:t>
        <a:bodyPr/>
        <a:lstStyle/>
        <a:p>
          <a:endParaRPr lang="en-US"/>
        </a:p>
      </dgm:t>
    </dgm:pt>
    <dgm:pt modelId="{5D31235E-EE8B-46C4-AF91-3104834DD375}">
      <dgm:prSet/>
      <dgm:spPr/>
      <dgm:t>
        <a:bodyPr/>
        <a:lstStyle/>
        <a:p>
          <a:r>
            <a:rPr lang="en-US" smtClean="0"/>
            <a:t>Team Work </a:t>
          </a:r>
          <a:endParaRPr lang="en-US"/>
        </a:p>
      </dgm:t>
    </dgm:pt>
    <dgm:pt modelId="{14C18EA3-DF71-4E82-BDDB-4AA996B18ADF}" type="parTrans" cxnId="{7125B90F-0155-4EFE-9604-031EC07569F1}">
      <dgm:prSet/>
      <dgm:spPr/>
      <dgm:t>
        <a:bodyPr/>
        <a:lstStyle/>
        <a:p>
          <a:endParaRPr lang="en-US"/>
        </a:p>
      </dgm:t>
    </dgm:pt>
    <dgm:pt modelId="{75F1140D-264B-4533-B1D0-08370E1E06BD}" type="sibTrans" cxnId="{7125B90F-0155-4EFE-9604-031EC07569F1}">
      <dgm:prSet/>
      <dgm:spPr/>
      <dgm:t>
        <a:bodyPr/>
        <a:lstStyle/>
        <a:p>
          <a:endParaRPr lang="en-US"/>
        </a:p>
      </dgm:t>
    </dgm:pt>
    <dgm:pt modelId="{C61928CE-34F1-41DB-AA51-D022FBB1B50E}">
      <dgm:prSet/>
      <dgm:spPr/>
      <dgm:t>
        <a:bodyPr/>
        <a:lstStyle/>
        <a:p>
          <a:r>
            <a:rPr lang="en-US" dirty="0" smtClean="0"/>
            <a:t>Handle Program </a:t>
          </a:r>
          <a:endParaRPr lang="en-US" dirty="0"/>
        </a:p>
      </dgm:t>
    </dgm:pt>
    <dgm:pt modelId="{E7E5FE97-E1C4-49B4-A092-7EC730E5B1CA}" type="parTrans" cxnId="{E212281D-DD5E-4FC2-8FBE-A701E3D28166}">
      <dgm:prSet/>
      <dgm:spPr/>
      <dgm:t>
        <a:bodyPr/>
        <a:lstStyle/>
        <a:p>
          <a:endParaRPr lang="en-US"/>
        </a:p>
      </dgm:t>
    </dgm:pt>
    <dgm:pt modelId="{5782BABA-5284-45C9-8D06-5F4FF54B2521}" type="sibTrans" cxnId="{E212281D-DD5E-4FC2-8FBE-A701E3D28166}">
      <dgm:prSet/>
      <dgm:spPr/>
      <dgm:t>
        <a:bodyPr/>
        <a:lstStyle/>
        <a:p>
          <a:endParaRPr lang="en-US"/>
        </a:p>
      </dgm:t>
    </dgm:pt>
    <dgm:pt modelId="{8A6C6750-9884-4E3E-8F37-D4DEA882FA9F}" type="pres">
      <dgm:prSet presAssocID="{0200059A-45A3-40E9-9912-395FAE2EEB3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D67BE2-E706-4A10-84A4-004A2BC63FB9}" type="pres">
      <dgm:prSet presAssocID="{750B5DA0-526B-4042-A3C5-C522B84DB4D2}" presName="centerShape" presStyleLbl="node0" presStyleIdx="0" presStyleCnt="1" custScaleX="141225" custScaleY="112516"/>
      <dgm:spPr/>
      <dgm:t>
        <a:bodyPr/>
        <a:lstStyle/>
        <a:p>
          <a:endParaRPr lang="en-US"/>
        </a:p>
      </dgm:t>
    </dgm:pt>
    <dgm:pt modelId="{FCB2754A-DD0D-4B6F-AEF8-054B0986B53A}" type="pres">
      <dgm:prSet presAssocID="{422A84F4-6483-4FCD-B0CD-7C6ED2752C66}" presName="Name9" presStyleLbl="parChTrans1D2" presStyleIdx="0" presStyleCnt="5"/>
      <dgm:spPr/>
      <dgm:t>
        <a:bodyPr/>
        <a:lstStyle/>
        <a:p>
          <a:endParaRPr lang="en-US"/>
        </a:p>
      </dgm:t>
    </dgm:pt>
    <dgm:pt modelId="{B4BAB4D2-B8F2-4785-AD6E-A1FC33825990}" type="pres">
      <dgm:prSet presAssocID="{422A84F4-6483-4FCD-B0CD-7C6ED2752C66}" presName="connTx" presStyleLbl="parChTrans1D2" presStyleIdx="0" presStyleCnt="5"/>
      <dgm:spPr/>
      <dgm:t>
        <a:bodyPr/>
        <a:lstStyle/>
        <a:p>
          <a:endParaRPr lang="en-US"/>
        </a:p>
      </dgm:t>
    </dgm:pt>
    <dgm:pt modelId="{3A48D1CD-8D8B-4709-94BF-3276D9504808}" type="pres">
      <dgm:prSet presAssocID="{DF61F87C-4B19-4E31-8D67-AC7A904A0AF9}" presName="node" presStyleLbl="node1" presStyleIdx="0" presStyleCnt="5" custScaleX="150027" custScaleY="841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59488-E8CD-4CA4-B330-BA13E89E176A}" type="pres">
      <dgm:prSet presAssocID="{344E15F1-992F-489F-B1E6-F36F7C5A4786}" presName="Name9" presStyleLbl="parChTrans1D2" presStyleIdx="1" presStyleCnt="5"/>
      <dgm:spPr/>
      <dgm:t>
        <a:bodyPr/>
        <a:lstStyle/>
        <a:p>
          <a:endParaRPr lang="en-US"/>
        </a:p>
      </dgm:t>
    </dgm:pt>
    <dgm:pt modelId="{AE38267E-E527-476E-BE7B-3F3932B94EFE}" type="pres">
      <dgm:prSet presAssocID="{344E15F1-992F-489F-B1E6-F36F7C5A4786}" presName="connTx" presStyleLbl="parChTrans1D2" presStyleIdx="1" presStyleCnt="5"/>
      <dgm:spPr/>
      <dgm:t>
        <a:bodyPr/>
        <a:lstStyle/>
        <a:p>
          <a:endParaRPr lang="en-US"/>
        </a:p>
      </dgm:t>
    </dgm:pt>
    <dgm:pt modelId="{C2D83F97-9701-4FB9-B1C5-EC1E2B1FF6D8}" type="pres">
      <dgm:prSet presAssocID="{3F3B67DD-E3A3-4467-BD30-8223C4BCD297}" presName="node" presStyleLbl="node1" presStyleIdx="1" presStyleCnt="5" custScaleX="133750" custScaleY="86847" custRadScaleRad="122459" custRadScaleInc="113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B240A-2CE5-47EB-83EA-214EE54E88B9}" type="pres">
      <dgm:prSet presAssocID="{E7E5FE97-E1C4-49B4-A092-7EC730E5B1CA}" presName="Name9" presStyleLbl="parChTrans1D2" presStyleIdx="2" presStyleCnt="5"/>
      <dgm:spPr/>
      <dgm:t>
        <a:bodyPr/>
        <a:lstStyle/>
        <a:p>
          <a:endParaRPr lang="en-US"/>
        </a:p>
      </dgm:t>
    </dgm:pt>
    <dgm:pt modelId="{39318A86-7A03-4327-981A-83C1DCF01EDF}" type="pres">
      <dgm:prSet presAssocID="{E7E5FE97-E1C4-49B4-A092-7EC730E5B1CA}" presName="connTx" presStyleLbl="parChTrans1D2" presStyleIdx="2" presStyleCnt="5"/>
      <dgm:spPr/>
      <dgm:t>
        <a:bodyPr/>
        <a:lstStyle/>
        <a:p>
          <a:endParaRPr lang="en-US"/>
        </a:p>
      </dgm:t>
    </dgm:pt>
    <dgm:pt modelId="{F2AB592E-E841-43EC-8749-2C547D670E15}" type="pres">
      <dgm:prSet presAssocID="{C61928CE-34F1-41DB-AA51-D022FBB1B50E}" presName="node" presStyleLbl="node1" presStyleIdx="2" presStyleCnt="5" custScaleX="133938" custScaleY="71999" custRadScaleRad="127948" custRadScaleInc="-478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D89A6-4406-4367-9A28-34F3BD463D91}" type="pres">
      <dgm:prSet presAssocID="{14C18EA3-DF71-4E82-BDDB-4AA996B18ADF}" presName="Name9" presStyleLbl="parChTrans1D2" presStyleIdx="3" presStyleCnt="5"/>
      <dgm:spPr/>
      <dgm:t>
        <a:bodyPr/>
        <a:lstStyle/>
        <a:p>
          <a:endParaRPr lang="en-US"/>
        </a:p>
      </dgm:t>
    </dgm:pt>
    <dgm:pt modelId="{325877E0-BAFD-447A-891F-AE8509697678}" type="pres">
      <dgm:prSet presAssocID="{14C18EA3-DF71-4E82-BDDB-4AA996B18ADF}" presName="connTx" presStyleLbl="parChTrans1D2" presStyleIdx="3" presStyleCnt="5"/>
      <dgm:spPr/>
      <dgm:t>
        <a:bodyPr/>
        <a:lstStyle/>
        <a:p>
          <a:endParaRPr lang="en-US"/>
        </a:p>
      </dgm:t>
    </dgm:pt>
    <dgm:pt modelId="{61983C50-B0B3-4426-BFCA-F39FAB3EBA03}" type="pres">
      <dgm:prSet presAssocID="{5D31235E-EE8B-46C4-AF91-3104834DD375}" presName="node" presStyleLbl="node1" presStyleIdx="3" presStyleCnt="5" custScaleX="140439" custScaleY="89117" custRadScaleRad="112493" custRadScaleInc="30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54DFC4-6336-4FE6-958E-472DA7DA6A78}" type="pres">
      <dgm:prSet presAssocID="{A86DA3B0-C693-402A-8A70-3512612D3047}" presName="Name9" presStyleLbl="parChTrans1D2" presStyleIdx="4" presStyleCnt="5"/>
      <dgm:spPr/>
      <dgm:t>
        <a:bodyPr/>
        <a:lstStyle/>
        <a:p>
          <a:endParaRPr lang="en-US"/>
        </a:p>
      </dgm:t>
    </dgm:pt>
    <dgm:pt modelId="{D0DE96B1-3FD6-4264-8D2A-59A67838151E}" type="pres">
      <dgm:prSet presAssocID="{A86DA3B0-C693-402A-8A70-3512612D3047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5D103BB-07AF-433E-B51B-7EC8CEED9FDF}" type="pres">
      <dgm:prSet presAssocID="{1344B54C-BAC5-4BFF-B1DD-F30F8426BBE6}" presName="node" presStyleLbl="node1" presStyleIdx="4" presStyleCnt="5" custScaleX="116146" custScaleY="91706" custRadScaleRad="118825" custRadScaleInc="-81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13D265-464F-45C0-B3D4-FB0971C703F4}" type="presOf" srcId="{5D31235E-EE8B-46C4-AF91-3104834DD375}" destId="{61983C50-B0B3-4426-BFCA-F39FAB3EBA03}" srcOrd="0" destOrd="0" presId="urn:microsoft.com/office/officeart/2005/8/layout/radial1"/>
    <dgm:cxn modelId="{0ED2990B-52F6-497A-8CA4-CA8990509BCD}" type="presOf" srcId="{DF61F87C-4B19-4E31-8D67-AC7A904A0AF9}" destId="{3A48D1CD-8D8B-4709-94BF-3276D9504808}" srcOrd="0" destOrd="0" presId="urn:microsoft.com/office/officeart/2005/8/layout/radial1"/>
    <dgm:cxn modelId="{A118735E-80BC-4A8D-87C7-FEFAF166898E}" type="presOf" srcId="{0200059A-45A3-40E9-9912-395FAE2EEB31}" destId="{8A6C6750-9884-4E3E-8F37-D4DEA882FA9F}" srcOrd="0" destOrd="0" presId="urn:microsoft.com/office/officeart/2005/8/layout/radial1"/>
    <dgm:cxn modelId="{EB6C1099-8D73-440F-8F5D-7BFBAF8E5A2D}" srcId="{750B5DA0-526B-4042-A3C5-C522B84DB4D2}" destId="{3F3B67DD-E3A3-4467-BD30-8223C4BCD297}" srcOrd="1" destOrd="0" parTransId="{344E15F1-992F-489F-B1E6-F36F7C5A4786}" sibTransId="{5669ED4C-8C93-402B-A10A-A6CB2F6A1A4F}"/>
    <dgm:cxn modelId="{7125B90F-0155-4EFE-9604-031EC07569F1}" srcId="{750B5DA0-526B-4042-A3C5-C522B84DB4D2}" destId="{5D31235E-EE8B-46C4-AF91-3104834DD375}" srcOrd="3" destOrd="0" parTransId="{14C18EA3-DF71-4E82-BDDB-4AA996B18ADF}" sibTransId="{75F1140D-264B-4533-B1D0-08370E1E06BD}"/>
    <dgm:cxn modelId="{E49E41D3-29C6-4C9A-9809-0991B948A278}" srcId="{750B5DA0-526B-4042-A3C5-C522B84DB4D2}" destId="{DF61F87C-4B19-4E31-8D67-AC7A904A0AF9}" srcOrd="0" destOrd="0" parTransId="{422A84F4-6483-4FCD-B0CD-7C6ED2752C66}" sibTransId="{ADAAE384-C690-4A0C-A70E-69D8AB042CCE}"/>
    <dgm:cxn modelId="{114F5D3D-C4F3-4CD0-95D2-E4703F74D398}" type="presOf" srcId="{422A84F4-6483-4FCD-B0CD-7C6ED2752C66}" destId="{B4BAB4D2-B8F2-4785-AD6E-A1FC33825990}" srcOrd="1" destOrd="0" presId="urn:microsoft.com/office/officeart/2005/8/layout/radial1"/>
    <dgm:cxn modelId="{A1EB1AC7-0395-4023-AF25-F347717394B5}" type="presOf" srcId="{A86DA3B0-C693-402A-8A70-3512612D3047}" destId="{C854DFC4-6336-4FE6-958E-472DA7DA6A78}" srcOrd="0" destOrd="0" presId="urn:microsoft.com/office/officeart/2005/8/layout/radial1"/>
    <dgm:cxn modelId="{E683A295-CFF0-494B-9F95-72FD596FBFC4}" type="presOf" srcId="{344E15F1-992F-489F-B1E6-F36F7C5A4786}" destId="{AE38267E-E527-476E-BE7B-3F3932B94EFE}" srcOrd="1" destOrd="0" presId="urn:microsoft.com/office/officeart/2005/8/layout/radial1"/>
    <dgm:cxn modelId="{1B3FA68B-B7F4-48B3-9F06-8B2F0C944C48}" type="presOf" srcId="{E7E5FE97-E1C4-49B4-A092-7EC730E5B1CA}" destId="{FF4B240A-2CE5-47EB-83EA-214EE54E88B9}" srcOrd="0" destOrd="0" presId="urn:microsoft.com/office/officeart/2005/8/layout/radial1"/>
    <dgm:cxn modelId="{E212281D-DD5E-4FC2-8FBE-A701E3D28166}" srcId="{750B5DA0-526B-4042-A3C5-C522B84DB4D2}" destId="{C61928CE-34F1-41DB-AA51-D022FBB1B50E}" srcOrd="2" destOrd="0" parTransId="{E7E5FE97-E1C4-49B4-A092-7EC730E5B1CA}" sibTransId="{5782BABA-5284-45C9-8D06-5F4FF54B2521}"/>
    <dgm:cxn modelId="{96D7F31C-E17D-499D-AF83-B9CB0EA9D109}" type="presOf" srcId="{14C18EA3-DF71-4E82-BDDB-4AA996B18ADF}" destId="{D16D89A6-4406-4367-9A28-34F3BD463D91}" srcOrd="0" destOrd="0" presId="urn:microsoft.com/office/officeart/2005/8/layout/radial1"/>
    <dgm:cxn modelId="{99993638-AF99-4985-AC9C-14AB2B7277BA}" type="presOf" srcId="{422A84F4-6483-4FCD-B0CD-7C6ED2752C66}" destId="{FCB2754A-DD0D-4B6F-AEF8-054B0986B53A}" srcOrd="0" destOrd="0" presId="urn:microsoft.com/office/officeart/2005/8/layout/radial1"/>
    <dgm:cxn modelId="{302D08C9-F080-42A1-A0B8-139FEC160243}" srcId="{750B5DA0-526B-4042-A3C5-C522B84DB4D2}" destId="{1344B54C-BAC5-4BFF-B1DD-F30F8426BBE6}" srcOrd="4" destOrd="0" parTransId="{A86DA3B0-C693-402A-8A70-3512612D3047}" sibTransId="{458FB195-AAF6-49C2-9FA1-071BD0977572}"/>
    <dgm:cxn modelId="{25FFFD6B-4A0A-4909-9B6B-211E4CC0ECEC}" type="presOf" srcId="{750B5DA0-526B-4042-A3C5-C522B84DB4D2}" destId="{D3D67BE2-E706-4A10-84A4-004A2BC63FB9}" srcOrd="0" destOrd="0" presId="urn:microsoft.com/office/officeart/2005/8/layout/radial1"/>
    <dgm:cxn modelId="{1C3E1021-5264-428A-85A7-1C519589332A}" type="presOf" srcId="{14C18EA3-DF71-4E82-BDDB-4AA996B18ADF}" destId="{325877E0-BAFD-447A-891F-AE8509697678}" srcOrd="1" destOrd="0" presId="urn:microsoft.com/office/officeart/2005/8/layout/radial1"/>
    <dgm:cxn modelId="{FFB3EC13-FF19-4873-BD2D-20D31C2BD2A4}" srcId="{0200059A-45A3-40E9-9912-395FAE2EEB31}" destId="{750B5DA0-526B-4042-A3C5-C522B84DB4D2}" srcOrd="0" destOrd="0" parTransId="{0EC6A78B-5CB1-4C73-9129-A7B076B2C0D7}" sibTransId="{A9A0ED37-541C-47B4-A101-E9DF91FE3BA1}"/>
    <dgm:cxn modelId="{6EFD3C14-D396-4193-99E3-C42E739FD94C}" type="presOf" srcId="{1344B54C-BAC5-4BFF-B1DD-F30F8426BBE6}" destId="{C5D103BB-07AF-433E-B51B-7EC8CEED9FDF}" srcOrd="0" destOrd="0" presId="urn:microsoft.com/office/officeart/2005/8/layout/radial1"/>
    <dgm:cxn modelId="{EA849D3C-B274-4F12-88B9-27D34934DBFC}" type="presOf" srcId="{344E15F1-992F-489F-B1E6-F36F7C5A4786}" destId="{33A59488-E8CD-4CA4-B330-BA13E89E176A}" srcOrd="0" destOrd="0" presId="urn:microsoft.com/office/officeart/2005/8/layout/radial1"/>
    <dgm:cxn modelId="{D523CE23-23FC-42D3-9411-61D71E321F90}" type="presOf" srcId="{C61928CE-34F1-41DB-AA51-D022FBB1B50E}" destId="{F2AB592E-E841-43EC-8749-2C547D670E15}" srcOrd="0" destOrd="0" presId="urn:microsoft.com/office/officeart/2005/8/layout/radial1"/>
    <dgm:cxn modelId="{9F68D7D0-3CA8-42CD-A54C-EF7C053C05EB}" type="presOf" srcId="{E7E5FE97-E1C4-49B4-A092-7EC730E5B1CA}" destId="{39318A86-7A03-4327-981A-83C1DCF01EDF}" srcOrd="1" destOrd="0" presId="urn:microsoft.com/office/officeart/2005/8/layout/radial1"/>
    <dgm:cxn modelId="{26A350C4-4DBC-43A1-8AFA-A437DE3BF511}" type="presOf" srcId="{A86DA3B0-C693-402A-8A70-3512612D3047}" destId="{D0DE96B1-3FD6-4264-8D2A-59A67838151E}" srcOrd="1" destOrd="0" presId="urn:microsoft.com/office/officeart/2005/8/layout/radial1"/>
    <dgm:cxn modelId="{4A90F49F-92CF-4EEA-84F1-479E1A7020BC}" type="presOf" srcId="{3F3B67DD-E3A3-4467-BD30-8223C4BCD297}" destId="{C2D83F97-9701-4FB9-B1C5-EC1E2B1FF6D8}" srcOrd="0" destOrd="0" presId="urn:microsoft.com/office/officeart/2005/8/layout/radial1"/>
    <dgm:cxn modelId="{031379B8-B87B-44BD-8EFB-39459FF4EEE6}" type="presParOf" srcId="{8A6C6750-9884-4E3E-8F37-D4DEA882FA9F}" destId="{D3D67BE2-E706-4A10-84A4-004A2BC63FB9}" srcOrd="0" destOrd="0" presId="urn:microsoft.com/office/officeart/2005/8/layout/radial1"/>
    <dgm:cxn modelId="{559240F5-17AD-4ACD-B1A6-63F35FD8F166}" type="presParOf" srcId="{8A6C6750-9884-4E3E-8F37-D4DEA882FA9F}" destId="{FCB2754A-DD0D-4B6F-AEF8-054B0986B53A}" srcOrd="1" destOrd="0" presId="urn:microsoft.com/office/officeart/2005/8/layout/radial1"/>
    <dgm:cxn modelId="{BBC065CE-7F16-4A03-B865-2AEA70B49E9C}" type="presParOf" srcId="{FCB2754A-DD0D-4B6F-AEF8-054B0986B53A}" destId="{B4BAB4D2-B8F2-4785-AD6E-A1FC33825990}" srcOrd="0" destOrd="0" presId="urn:microsoft.com/office/officeart/2005/8/layout/radial1"/>
    <dgm:cxn modelId="{3AA994E7-F558-434C-B808-944F82753C0D}" type="presParOf" srcId="{8A6C6750-9884-4E3E-8F37-D4DEA882FA9F}" destId="{3A48D1CD-8D8B-4709-94BF-3276D9504808}" srcOrd="2" destOrd="0" presId="urn:microsoft.com/office/officeart/2005/8/layout/radial1"/>
    <dgm:cxn modelId="{1F556DCA-4728-448E-A933-E038D3C342E3}" type="presParOf" srcId="{8A6C6750-9884-4E3E-8F37-D4DEA882FA9F}" destId="{33A59488-E8CD-4CA4-B330-BA13E89E176A}" srcOrd="3" destOrd="0" presId="urn:microsoft.com/office/officeart/2005/8/layout/radial1"/>
    <dgm:cxn modelId="{199CD1FE-D31E-436C-B7BD-29742EDC3A7A}" type="presParOf" srcId="{33A59488-E8CD-4CA4-B330-BA13E89E176A}" destId="{AE38267E-E527-476E-BE7B-3F3932B94EFE}" srcOrd="0" destOrd="0" presId="urn:microsoft.com/office/officeart/2005/8/layout/radial1"/>
    <dgm:cxn modelId="{1BC1A256-3F4F-46F4-B4EB-EF1867144665}" type="presParOf" srcId="{8A6C6750-9884-4E3E-8F37-D4DEA882FA9F}" destId="{C2D83F97-9701-4FB9-B1C5-EC1E2B1FF6D8}" srcOrd="4" destOrd="0" presId="urn:microsoft.com/office/officeart/2005/8/layout/radial1"/>
    <dgm:cxn modelId="{E665DA97-C741-49AE-A5FD-5E78D3C91A7C}" type="presParOf" srcId="{8A6C6750-9884-4E3E-8F37-D4DEA882FA9F}" destId="{FF4B240A-2CE5-47EB-83EA-214EE54E88B9}" srcOrd="5" destOrd="0" presId="urn:microsoft.com/office/officeart/2005/8/layout/radial1"/>
    <dgm:cxn modelId="{9B121567-3826-4C68-B812-B2960A2452C7}" type="presParOf" srcId="{FF4B240A-2CE5-47EB-83EA-214EE54E88B9}" destId="{39318A86-7A03-4327-981A-83C1DCF01EDF}" srcOrd="0" destOrd="0" presId="urn:microsoft.com/office/officeart/2005/8/layout/radial1"/>
    <dgm:cxn modelId="{060FDAE3-7F62-41C5-8E49-435E485CD730}" type="presParOf" srcId="{8A6C6750-9884-4E3E-8F37-D4DEA882FA9F}" destId="{F2AB592E-E841-43EC-8749-2C547D670E15}" srcOrd="6" destOrd="0" presId="urn:microsoft.com/office/officeart/2005/8/layout/radial1"/>
    <dgm:cxn modelId="{FF571449-0F1E-4DA5-ACE5-484D2713BAF7}" type="presParOf" srcId="{8A6C6750-9884-4E3E-8F37-D4DEA882FA9F}" destId="{D16D89A6-4406-4367-9A28-34F3BD463D91}" srcOrd="7" destOrd="0" presId="urn:microsoft.com/office/officeart/2005/8/layout/radial1"/>
    <dgm:cxn modelId="{B24E7B54-BDFF-4BD8-BBE9-F3B15352B927}" type="presParOf" srcId="{D16D89A6-4406-4367-9A28-34F3BD463D91}" destId="{325877E0-BAFD-447A-891F-AE8509697678}" srcOrd="0" destOrd="0" presId="urn:microsoft.com/office/officeart/2005/8/layout/radial1"/>
    <dgm:cxn modelId="{794255B7-3D15-4D6E-8ECB-64C828B63068}" type="presParOf" srcId="{8A6C6750-9884-4E3E-8F37-D4DEA882FA9F}" destId="{61983C50-B0B3-4426-BFCA-F39FAB3EBA03}" srcOrd="8" destOrd="0" presId="urn:microsoft.com/office/officeart/2005/8/layout/radial1"/>
    <dgm:cxn modelId="{B3C1EEBE-0241-420A-83E8-6CAD3BAA643B}" type="presParOf" srcId="{8A6C6750-9884-4E3E-8F37-D4DEA882FA9F}" destId="{C854DFC4-6336-4FE6-958E-472DA7DA6A78}" srcOrd="9" destOrd="0" presId="urn:microsoft.com/office/officeart/2005/8/layout/radial1"/>
    <dgm:cxn modelId="{1424D14B-B514-4890-B1E6-8E41F0596C18}" type="presParOf" srcId="{C854DFC4-6336-4FE6-958E-472DA7DA6A78}" destId="{D0DE96B1-3FD6-4264-8D2A-59A67838151E}" srcOrd="0" destOrd="0" presId="urn:microsoft.com/office/officeart/2005/8/layout/radial1"/>
    <dgm:cxn modelId="{DADA7FA9-A1FE-465F-B11D-5DAE1BB3D9A6}" type="presParOf" srcId="{8A6C6750-9884-4E3E-8F37-D4DEA882FA9F}" destId="{C5D103BB-07AF-433E-B51B-7EC8CEED9FDF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67BE2-E706-4A10-84A4-004A2BC63FB9}">
      <dsp:nvSpPr>
        <dsp:cNvPr id="0" name=""/>
        <dsp:cNvSpPr/>
      </dsp:nvSpPr>
      <dsp:spPr>
        <a:xfrm>
          <a:off x="2817233" y="2207410"/>
          <a:ext cx="2514607" cy="20034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LEARNING OUTCOMES</a:t>
          </a:r>
          <a:endParaRPr lang="en-US" sz="2800" kern="1200" dirty="0"/>
        </a:p>
      </dsp:txBody>
      <dsp:txXfrm>
        <a:off x="3185489" y="2500805"/>
        <a:ext cx="1778095" cy="1416633"/>
      </dsp:txXfrm>
    </dsp:sp>
    <dsp:sp modelId="{FCB2754A-DD0D-4B6F-AEF8-054B0986B53A}">
      <dsp:nvSpPr>
        <dsp:cNvPr id="0" name=""/>
        <dsp:cNvSpPr/>
      </dsp:nvSpPr>
      <dsp:spPr>
        <a:xfrm rot="16200000">
          <a:off x="3791011" y="1904590"/>
          <a:ext cx="567051" cy="38587"/>
        </a:xfrm>
        <a:custGeom>
          <a:avLst/>
          <a:gdLst/>
          <a:ahLst/>
          <a:cxnLst/>
          <a:rect l="0" t="0" r="0" b="0"/>
          <a:pathLst>
            <a:path>
              <a:moveTo>
                <a:pt x="0" y="19293"/>
              </a:moveTo>
              <a:lnTo>
                <a:pt x="567051" y="1929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60360" y="1909708"/>
        <a:ext cx="28352" cy="28352"/>
      </dsp:txXfrm>
    </dsp:sp>
    <dsp:sp modelId="{3A48D1CD-8D8B-4709-94BF-3276D9504808}">
      <dsp:nvSpPr>
        <dsp:cNvPr id="0" name=""/>
        <dsp:cNvSpPr/>
      </dsp:nvSpPr>
      <dsp:spPr>
        <a:xfrm>
          <a:off x="2738870" y="142046"/>
          <a:ext cx="2671332" cy="14983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Improve leader skill </a:t>
          </a:r>
          <a:endParaRPr lang="en-US" sz="2300" kern="1200" dirty="0"/>
        </a:p>
      </dsp:txBody>
      <dsp:txXfrm>
        <a:off x="3130078" y="361469"/>
        <a:ext cx="1888916" cy="1059466"/>
      </dsp:txXfrm>
    </dsp:sp>
    <dsp:sp modelId="{33A59488-E8CD-4CA4-B330-BA13E89E176A}">
      <dsp:nvSpPr>
        <dsp:cNvPr id="0" name=""/>
        <dsp:cNvSpPr/>
      </dsp:nvSpPr>
      <dsp:spPr>
        <a:xfrm rot="20764188">
          <a:off x="5268310" y="2837231"/>
          <a:ext cx="455584" cy="38587"/>
        </a:xfrm>
        <a:custGeom>
          <a:avLst/>
          <a:gdLst/>
          <a:ahLst/>
          <a:cxnLst/>
          <a:rect l="0" t="0" r="0" b="0"/>
          <a:pathLst>
            <a:path>
              <a:moveTo>
                <a:pt x="0" y="19293"/>
              </a:moveTo>
              <a:lnTo>
                <a:pt x="455584" y="1929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84713" y="2845135"/>
        <a:ext cx="22779" cy="22779"/>
      </dsp:txXfrm>
    </dsp:sp>
    <dsp:sp modelId="{C2D83F97-9701-4FB9-B1C5-EC1E2B1FF6D8}">
      <dsp:nvSpPr>
        <dsp:cNvPr id="0" name=""/>
        <dsp:cNvSpPr/>
      </dsp:nvSpPr>
      <dsp:spPr>
        <a:xfrm>
          <a:off x="5638802" y="1752597"/>
          <a:ext cx="2381509" cy="15463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Decision Making Skills</a:t>
          </a:r>
          <a:endParaRPr lang="en-US" sz="2300" kern="1200" dirty="0"/>
        </a:p>
      </dsp:txBody>
      <dsp:txXfrm>
        <a:off x="5987566" y="1979057"/>
        <a:ext cx="1683981" cy="1093449"/>
      </dsp:txXfrm>
    </dsp:sp>
    <dsp:sp modelId="{FF4B240A-2CE5-47EB-83EA-214EE54E88B9}">
      <dsp:nvSpPr>
        <dsp:cNvPr id="0" name=""/>
        <dsp:cNvSpPr/>
      </dsp:nvSpPr>
      <dsp:spPr>
        <a:xfrm rot="2206181">
          <a:off x="4896919" y="4159939"/>
          <a:ext cx="951646" cy="38587"/>
        </a:xfrm>
        <a:custGeom>
          <a:avLst/>
          <a:gdLst/>
          <a:ahLst/>
          <a:cxnLst/>
          <a:rect l="0" t="0" r="0" b="0"/>
          <a:pathLst>
            <a:path>
              <a:moveTo>
                <a:pt x="0" y="19293"/>
              </a:moveTo>
              <a:lnTo>
                <a:pt x="951646" y="1929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48951" y="4155442"/>
        <a:ext cx="47582" cy="47582"/>
      </dsp:txXfrm>
    </dsp:sp>
    <dsp:sp modelId="{F2AB592E-E841-43EC-8749-2C547D670E15}">
      <dsp:nvSpPr>
        <dsp:cNvPr id="0" name=""/>
        <dsp:cNvSpPr/>
      </dsp:nvSpPr>
      <dsp:spPr>
        <a:xfrm>
          <a:off x="5257803" y="4343413"/>
          <a:ext cx="2384857" cy="12819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Handle Program </a:t>
          </a:r>
          <a:endParaRPr lang="en-US" sz="2300" kern="1200" dirty="0"/>
        </a:p>
      </dsp:txBody>
      <dsp:txXfrm>
        <a:off x="5607057" y="4531156"/>
        <a:ext cx="1686349" cy="906505"/>
      </dsp:txXfrm>
    </dsp:sp>
    <dsp:sp modelId="{D16D89A6-4406-4367-9A28-34F3BD463D91}">
      <dsp:nvSpPr>
        <dsp:cNvPr id="0" name=""/>
        <dsp:cNvSpPr/>
      </dsp:nvSpPr>
      <dsp:spPr>
        <a:xfrm rot="8225474">
          <a:off x="2799013" y="4130115"/>
          <a:ext cx="527929" cy="38587"/>
        </a:xfrm>
        <a:custGeom>
          <a:avLst/>
          <a:gdLst/>
          <a:ahLst/>
          <a:cxnLst/>
          <a:rect l="0" t="0" r="0" b="0"/>
          <a:pathLst>
            <a:path>
              <a:moveTo>
                <a:pt x="0" y="19293"/>
              </a:moveTo>
              <a:lnTo>
                <a:pt x="527929" y="1929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049780" y="4136211"/>
        <a:ext cx="26396" cy="26396"/>
      </dsp:txXfrm>
    </dsp:sp>
    <dsp:sp modelId="{61983C50-B0B3-4426-BFCA-F39FAB3EBA03}">
      <dsp:nvSpPr>
        <dsp:cNvPr id="0" name=""/>
        <dsp:cNvSpPr/>
      </dsp:nvSpPr>
      <dsp:spPr>
        <a:xfrm>
          <a:off x="914398" y="4190998"/>
          <a:ext cx="2500611" cy="15867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Team Work </a:t>
          </a:r>
          <a:endParaRPr lang="en-US" sz="2300" kern="1200"/>
        </a:p>
      </dsp:txBody>
      <dsp:txXfrm>
        <a:off x="1280604" y="4423378"/>
        <a:ext cx="1768199" cy="1122028"/>
      </dsp:txXfrm>
    </dsp:sp>
    <dsp:sp modelId="{C854DFC4-6336-4FE6-958E-472DA7DA6A78}">
      <dsp:nvSpPr>
        <dsp:cNvPr id="0" name=""/>
        <dsp:cNvSpPr/>
      </dsp:nvSpPr>
      <dsp:spPr>
        <a:xfrm rot="11704414">
          <a:off x="2384971" y="2803086"/>
          <a:ext cx="507203" cy="38587"/>
        </a:xfrm>
        <a:custGeom>
          <a:avLst/>
          <a:gdLst/>
          <a:ahLst/>
          <a:cxnLst/>
          <a:rect l="0" t="0" r="0" b="0"/>
          <a:pathLst>
            <a:path>
              <a:moveTo>
                <a:pt x="0" y="19293"/>
              </a:moveTo>
              <a:lnTo>
                <a:pt x="507203" y="1929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25892" y="2809700"/>
        <a:ext cx="25360" cy="25360"/>
      </dsp:txXfrm>
    </dsp:sp>
    <dsp:sp modelId="{C5D103BB-07AF-433E-B51B-7EC8CEED9FDF}">
      <dsp:nvSpPr>
        <dsp:cNvPr id="0" name=""/>
        <dsp:cNvSpPr/>
      </dsp:nvSpPr>
      <dsp:spPr>
        <a:xfrm>
          <a:off x="381006" y="1676406"/>
          <a:ext cx="2068058" cy="16328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Good community </a:t>
          </a:r>
          <a:endParaRPr lang="en-US" sz="2300" kern="1200" dirty="0"/>
        </a:p>
      </dsp:txBody>
      <dsp:txXfrm>
        <a:off x="683866" y="1915537"/>
        <a:ext cx="1462338" cy="1154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2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5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5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3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2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9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3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5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12830-34E2-4BFB-A739-CE553C7FB6C0}" type="datetimeFigureOut">
              <a:rPr lang="en-US" smtClean="0"/>
              <a:t>20-Dec-13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720DD-1F88-4AF6-A77D-D1F7A4E55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owner\Desktop\LOGO TEKS biru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381000"/>
            <a:ext cx="2600325" cy="139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19200" y="1817729"/>
            <a:ext cx="67918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TRADITIONAL </a:t>
            </a:r>
          </a:p>
          <a:p>
            <a:pPr algn="ctr"/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GAMES PROGRAMME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4343400"/>
            <a:ext cx="71628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dobe Garamond Pro Bold" pitchFamily="18" charset="0"/>
                <a:cs typeface="Times New Roman" panose="02020603050405020304" pitchFamily="18" charset="0"/>
              </a:rPr>
              <a:t>GROUP </a:t>
            </a:r>
            <a:r>
              <a:rPr lang="en-US" sz="1600" dirty="0" smtClean="0">
                <a:latin typeface="Adobe Garamond Pro Bold" pitchFamily="18" charset="0"/>
                <a:cs typeface="Times New Roman" panose="02020603050405020304" pitchFamily="18" charset="0"/>
              </a:rPr>
              <a:t>MEMBERS</a:t>
            </a:r>
          </a:p>
          <a:p>
            <a:pPr algn="ctr"/>
            <a:endParaRPr lang="en-US" sz="1600" dirty="0" smtClean="0">
              <a:latin typeface="Adobe Garamond Pro Bold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Adobe Garamond Pro Bold" pitchFamily="18" charset="0"/>
                <a:cs typeface="Times New Roman" panose="02020603050405020304" pitchFamily="18" charset="0"/>
              </a:rPr>
              <a:t>WAN NUR HAFEZA HASLINDA BINTI WAN HASSAN (AA13247)</a:t>
            </a:r>
          </a:p>
          <a:p>
            <a:pPr algn="ctr"/>
            <a:r>
              <a:rPr lang="en-US" sz="1600" dirty="0" smtClean="0">
                <a:latin typeface="Adobe Garamond Pro Bold" pitchFamily="18" charset="0"/>
                <a:cs typeface="Times New Roman" panose="02020603050405020304" pitchFamily="18" charset="0"/>
              </a:rPr>
              <a:t>NUR </a:t>
            </a:r>
            <a:r>
              <a:rPr lang="en-US" sz="1600" dirty="0" smtClean="0">
                <a:latin typeface="Adobe Garamond Pro Bold" pitchFamily="18" charset="0"/>
                <a:cs typeface="Times New Roman" panose="02020603050405020304" pitchFamily="18" charset="0"/>
              </a:rPr>
              <a:t>SYUHAIDAH BINTI ISMAIL (CB13006</a:t>
            </a:r>
            <a:r>
              <a:rPr lang="en-US" sz="1600" dirty="0" smtClean="0">
                <a:latin typeface="Adobe Garamond Pro Bold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sz="1600" dirty="0">
                <a:latin typeface="Adobe Garamond Pro Bold" pitchFamily="18" charset="0"/>
                <a:cs typeface="Times New Roman" panose="02020603050405020304" pitchFamily="18" charset="0"/>
              </a:rPr>
              <a:t>NUR AQILAH BINTI MOHD SABANDI (AA13249)</a:t>
            </a:r>
          </a:p>
          <a:p>
            <a:pPr algn="ctr"/>
            <a:endParaRPr lang="en-US" sz="1600" dirty="0" smtClean="0">
              <a:latin typeface="Adobe Garamond Pro Bold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atin typeface="Adobe Garamond Pro Bold" pitchFamily="18" charset="0"/>
                <a:cs typeface="Times New Roman" panose="02020603050405020304" pitchFamily="18" charset="0"/>
              </a:rPr>
              <a:t>YOGENDRAN A/L VELAEIDOM (CD11107)</a:t>
            </a:r>
          </a:p>
          <a:p>
            <a:pPr algn="ctr"/>
            <a:r>
              <a:rPr lang="en-US" sz="1600" dirty="0" smtClean="0">
                <a:latin typeface="Adobe Garamond Pro Bold" pitchFamily="18" charset="0"/>
                <a:cs typeface="Times New Roman" panose="02020603050405020304" pitchFamily="18" charset="0"/>
              </a:rPr>
              <a:t>KALAIYARASAN A/L RAMASAMY (CD11102</a:t>
            </a:r>
            <a:r>
              <a:rPr lang="en-US" sz="1600" dirty="0" smtClean="0">
                <a:latin typeface="Adobe Garamond Pro Bold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Adobe Garamond Pro Bold" pitchFamily="18" charset="0"/>
            </a:endParaRP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095500" y="3358444"/>
            <a:ext cx="5524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UHE3072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CAPITAL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16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TRADITIONAL GAMES</a:t>
            </a:r>
            <a:endParaRPr lang="en-US" dirty="0"/>
          </a:p>
        </p:txBody>
      </p:sp>
      <p:pic>
        <p:nvPicPr>
          <p:cNvPr id="3" name="Picture 2" descr="C:\Users\aiDaH\Desktop\THC new\Traditional games\2013-12-15 14.11.5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84" y="1669927"/>
            <a:ext cx="2615565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66" y="4059505"/>
            <a:ext cx="2554287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Users\aiDaH\Desktop\THC new\Traditional games\2013-12-15 13.40.1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86200"/>
            <a:ext cx="2573020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iDaH\Desktop\THC new\Traditional games\2013-12-15 13.51.3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" y="4343400"/>
            <a:ext cx="2498090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iDaH\Desktop\THC new\Traditional games\2013-12-15 13.36.24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95400"/>
            <a:ext cx="2732405" cy="2190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53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SOUVENIR SESSION</a:t>
            </a:r>
            <a:endParaRPr lang="en-US" dirty="0"/>
          </a:p>
        </p:txBody>
      </p:sp>
      <p:pic>
        <p:nvPicPr>
          <p:cNvPr id="3" name="Picture 2" descr="C:\Users\aiDaH\Desktop\THC new\Traditional games\2013-12-15 13.33.38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6316"/>
            <a:ext cx="2668270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81" y="1828800"/>
            <a:ext cx="2713037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Users\aiDaH\Desktop\THC new\Traditional games\2013-12-15 13.54.37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954" y="1570629"/>
            <a:ext cx="2668270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iDaH\Desktop\THC new\Traditional games\2013-12-15 13.54.18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47515"/>
            <a:ext cx="2764155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47515"/>
            <a:ext cx="2867079" cy="219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7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PRIZES FOR THE WINNER</a:t>
            </a:r>
            <a:endParaRPr lang="en-US" dirty="0"/>
          </a:p>
        </p:txBody>
      </p:sp>
      <p:pic>
        <p:nvPicPr>
          <p:cNvPr id="3" name="Picture 2" descr="C:\Users\aiDaH\Desktop\THC new\Traditional games\2013-12-15 13.56.3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679065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aiDaH\Desktop\THC new\Traditional games\2013-12-15 14.15.1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11" y="2349513"/>
            <a:ext cx="2732405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iDaH\Desktop\THC new\Traditional games\2013-12-15 13.55.1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703" y="3672996"/>
            <a:ext cx="2679065" cy="2190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5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dobe Garamond Pro Bold" pitchFamily="18" charset="0"/>
              </a:rPr>
              <a:t>TALK MODULE</a:t>
            </a:r>
            <a:br>
              <a:rPr lang="en-US" dirty="0" smtClean="0">
                <a:latin typeface="Adobe Garamond Pro Bold" pitchFamily="18" charset="0"/>
              </a:rPr>
            </a:br>
            <a:r>
              <a:rPr lang="en-US" dirty="0" smtClean="0">
                <a:latin typeface="Adobe Garamond Pro Bold" pitchFamily="18" charset="0"/>
              </a:rPr>
              <a:t>“HOW TO PLAY </a:t>
            </a:r>
            <a:br>
              <a:rPr lang="en-US" dirty="0" smtClean="0">
                <a:latin typeface="Adobe Garamond Pro Bold" pitchFamily="18" charset="0"/>
              </a:rPr>
            </a:br>
            <a:r>
              <a:rPr lang="en-US" dirty="0" smtClean="0">
                <a:latin typeface="Adobe Garamond Pro Bold" pitchFamily="18" charset="0"/>
              </a:rPr>
              <a:t>TRADITIONL GAMES”</a:t>
            </a:r>
            <a:endParaRPr lang="en-US" dirty="0"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4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iDaH\Desktop\modul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38200"/>
            <a:ext cx="63246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1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iDaH\Desktop\modul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8200"/>
            <a:ext cx="6400799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1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iDaH\Desktop\modul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7391400" cy="54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iDaH\Desktop\modul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62013"/>
            <a:ext cx="7619999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83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400" y="2209800"/>
            <a:ext cx="5715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Traditional games </a:t>
            </a:r>
            <a:r>
              <a:rPr lang="en-US" sz="5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programme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1" y="436081"/>
            <a:ext cx="2438400" cy="359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981575"/>
            <a:ext cx="2438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975887"/>
            <a:ext cx="2590800" cy="1775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228600"/>
            <a:ext cx="2895600" cy="200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1" y="4941769"/>
            <a:ext cx="25241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46" y="252472"/>
            <a:ext cx="2632454" cy="198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9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Objective of </a:t>
            </a:r>
            <a:br>
              <a:rPr lang="en-US" dirty="0" smtClean="0"/>
            </a:br>
            <a:r>
              <a:rPr lang="en-US" dirty="0" smtClean="0"/>
              <a:t>Traditional Games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Expose students of University Malaysia Pahang (UMP) with closer background  Traditional Games in Malaysia.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To build and strengthen the relationship between students of University Malaysia  Pahang (UMP).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Participate in and learn to play traditional games are a tradition since time immemorial.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Gain experience, understand and appreciate the concept of unity in line with the 1Malaysia concept through such </a:t>
            </a:r>
            <a:r>
              <a:rPr lang="en-US" sz="2400" dirty="0" err="1" smtClean="0"/>
              <a:t>programme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9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TENTATIVE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551040"/>
              </p:ext>
            </p:extLst>
          </p:nvPr>
        </p:nvGraphicFramePr>
        <p:xfrm>
          <a:off x="1524000" y="1524000"/>
          <a:ext cx="6553200" cy="4825708"/>
        </p:xfrm>
        <a:graphic>
          <a:graphicData uri="http://schemas.openxmlformats.org/drawingml/2006/table">
            <a:tbl>
              <a:tblPr firstRow="1" firstCol="1" bandRow="1"/>
              <a:tblGrid>
                <a:gridCol w="1653839"/>
                <a:gridCol w="4899361"/>
              </a:tblGrid>
              <a:tr h="304469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 dirty="0">
                          <a:effectLst/>
                          <a:latin typeface="Times New Roman"/>
                          <a:ea typeface="Times New Roman"/>
                        </a:rPr>
                        <a:t>9:00 – 9.30 am</a:t>
                      </a:r>
                      <a:endParaRPr lang="en-US" sz="800" kern="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 dirty="0">
                          <a:effectLst/>
                          <a:latin typeface="Times New Roman"/>
                          <a:ea typeface="Times New Roman"/>
                        </a:rPr>
                        <a:t>Student Registration</a:t>
                      </a:r>
                      <a:endParaRPr lang="en-US" sz="800" kern="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4261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09:30 – 10:35 am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 dirty="0">
                          <a:effectLst/>
                          <a:latin typeface="Times New Roman"/>
                          <a:ea typeface="Times New Roman"/>
                        </a:rPr>
                        <a:t>Talk 1: Introduction and teach how to play traditional games</a:t>
                      </a:r>
                      <a:endParaRPr lang="en-US" sz="800" kern="1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MY" sz="1000" kern="100" dirty="0" err="1">
                          <a:effectLst/>
                          <a:latin typeface="Times New Roman"/>
                          <a:ea typeface="Times New Roman"/>
                        </a:rPr>
                        <a:t>Congkak</a:t>
                      </a:r>
                      <a:endParaRPr lang="en-US" sz="800" kern="1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MY" sz="1000" kern="100" dirty="0" err="1">
                          <a:effectLst/>
                          <a:latin typeface="Times New Roman"/>
                          <a:ea typeface="Times New Roman"/>
                        </a:rPr>
                        <a:t>Batu</a:t>
                      </a:r>
                      <a:r>
                        <a:rPr lang="en-MY" sz="1000" kern="100" dirty="0"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MY" sz="1000" kern="100" dirty="0" err="1">
                          <a:effectLst/>
                          <a:latin typeface="Times New Roman"/>
                          <a:ea typeface="Times New Roman"/>
                        </a:rPr>
                        <a:t>Seremban</a:t>
                      </a:r>
                      <a:endParaRPr lang="en-US" sz="800" kern="1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45720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 dirty="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  <a:endParaRPr lang="en-US" sz="800" kern="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212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10.35 – 12.40 pm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Module 1 : Start playing traditional games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624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12:40 – 2.00 pm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Lunch, Prayer and Rest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4261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 dirty="0">
                          <a:effectLst/>
                          <a:latin typeface="Times New Roman"/>
                          <a:ea typeface="Times New Roman"/>
                        </a:rPr>
                        <a:t>2:00 – 2.45 pm</a:t>
                      </a:r>
                      <a:endParaRPr lang="en-US" sz="800" kern="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Talk 2: Introduction and teach how to play traditional games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Dam Haji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Guli Tanah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3196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2.45 -  4.30 pm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Module 2 : Start playing traditional games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212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4.30 –4.45 pm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Souvenir session 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130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4.45 – 4.55 pm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Last speech for the students from team members of project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Photograph session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43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>
                          <a:effectLst/>
                          <a:latin typeface="Times New Roman"/>
                          <a:ea typeface="Times New Roman"/>
                        </a:rPr>
                        <a:t>5.00 pm</a:t>
                      </a:r>
                      <a:endParaRPr lang="en-US" sz="800" kern="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000" kern="100" dirty="0">
                          <a:effectLst/>
                          <a:latin typeface="Times New Roman"/>
                          <a:ea typeface="Times New Roman"/>
                        </a:rPr>
                        <a:t>All Students Dismiss</a:t>
                      </a:r>
                      <a:endParaRPr lang="en-US" sz="800" kern="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6184" marR="561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2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00177831"/>
              </p:ext>
            </p:extLst>
          </p:nvPr>
        </p:nvGraphicFramePr>
        <p:xfrm>
          <a:off x="381000" y="533400"/>
          <a:ext cx="83058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10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iDaH\Desktop\THC new\Traditional games\2013-12-15 13.41.0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08331"/>
            <a:ext cx="3493827" cy="2590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87288" y="4403678"/>
            <a:ext cx="5874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dobe Garamond Pro Bold" pitchFamily="18" charset="0"/>
              </a:rPr>
              <a:t>Talk 1: Introduction and teach how to play traditional games</a:t>
            </a:r>
          </a:p>
          <a:p>
            <a:r>
              <a:rPr lang="en-US" sz="2400" dirty="0" smtClean="0">
                <a:latin typeface="Adobe Garamond Pro Bold" pitchFamily="18" charset="0"/>
              </a:rPr>
              <a:t>1.	</a:t>
            </a:r>
            <a:r>
              <a:rPr lang="en-US" sz="2400" dirty="0" err="1" smtClean="0">
                <a:latin typeface="Adobe Garamond Pro Bold" pitchFamily="18" charset="0"/>
              </a:rPr>
              <a:t>Congkak</a:t>
            </a:r>
            <a:endParaRPr lang="en-US" sz="2400" dirty="0" smtClean="0">
              <a:latin typeface="Adobe Garamond Pro Bold" pitchFamily="18" charset="0"/>
            </a:endParaRPr>
          </a:p>
          <a:p>
            <a:r>
              <a:rPr lang="en-US" sz="2400" dirty="0" smtClean="0">
                <a:latin typeface="Adobe Garamond Pro Bold" pitchFamily="18" charset="0"/>
              </a:rPr>
              <a:t>2.	</a:t>
            </a:r>
            <a:r>
              <a:rPr lang="en-US" sz="2400" dirty="0" err="1" smtClean="0">
                <a:latin typeface="Adobe Garamond Pro Bold" pitchFamily="18" charset="0"/>
              </a:rPr>
              <a:t>Batu</a:t>
            </a:r>
            <a:r>
              <a:rPr lang="en-US" sz="2400" dirty="0" smtClean="0">
                <a:latin typeface="Adobe Garamond Pro Bold" pitchFamily="18" charset="0"/>
              </a:rPr>
              <a:t> </a:t>
            </a:r>
            <a:r>
              <a:rPr lang="en-US" sz="2400" dirty="0" err="1" smtClean="0">
                <a:latin typeface="Adobe Garamond Pro Bold" pitchFamily="18" charset="0"/>
              </a:rPr>
              <a:t>Seremban</a:t>
            </a:r>
            <a:endParaRPr lang="en-US" sz="2400" dirty="0">
              <a:latin typeface="Adobe Garamond Pro Bol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20574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dobe Garamond Pro Bold" pitchFamily="18" charset="0"/>
              </a:rPr>
              <a:t>Briefing about the Traditional Games </a:t>
            </a:r>
            <a:endParaRPr lang="en-US" sz="2000" dirty="0">
              <a:latin typeface="Adobe Garamond Pro Bold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8233" y="5334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aramond Pro Bold" pitchFamily="18" charset="0"/>
              </a:rPr>
              <a:t>At the morning session </a:t>
            </a:r>
            <a:endParaRPr lang="en-US" sz="2800" dirty="0"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2362200"/>
            <a:ext cx="769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dobe Garamond Pro Bold" pitchFamily="18" charset="0"/>
                <a:cs typeface="Times New Roman" panose="02020603050405020304" pitchFamily="18" charset="0"/>
              </a:rPr>
              <a:t>Talk 2: Introduction and teach how to play traditional games</a:t>
            </a:r>
          </a:p>
          <a:p>
            <a:r>
              <a:rPr lang="en-US" sz="2400" dirty="0" smtClean="0">
                <a:latin typeface="Adobe Garamond Pro Bold" pitchFamily="18" charset="0"/>
                <a:cs typeface="Times New Roman" panose="02020603050405020304" pitchFamily="18" charset="0"/>
              </a:rPr>
              <a:t>1.	Dam Haji</a:t>
            </a:r>
          </a:p>
          <a:p>
            <a:r>
              <a:rPr lang="en-US" sz="2400" dirty="0" smtClean="0">
                <a:latin typeface="Adobe Garamond Pro Bold" pitchFamily="18" charset="0"/>
                <a:cs typeface="Times New Roman" panose="02020603050405020304" pitchFamily="18" charset="0"/>
              </a:rPr>
              <a:t>2.	</a:t>
            </a:r>
            <a:r>
              <a:rPr lang="en-US" sz="2400" dirty="0" err="1" smtClean="0">
                <a:latin typeface="Adobe Garamond Pro Bold" pitchFamily="18" charset="0"/>
                <a:cs typeface="Times New Roman" panose="02020603050405020304" pitchFamily="18" charset="0"/>
              </a:rPr>
              <a:t>Guli</a:t>
            </a:r>
            <a:r>
              <a:rPr lang="en-US" sz="2400" dirty="0" smtClean="0">
                <a:latin typeface="Adobe Garamond Pro Bold" pitchFamily="18" charset="0"/>
                <a:cs typeface="Times New Roman" panose="02020603050405020304" pitchFamily="18" charset="0"/>
              </a:rPr>
              <a:t> Tanah</a:t>
            </a:r>
            <a:endParaRPr lang="en-US" sz="2400" dirty="0">
              <a:latin typeface="Adobe Garamond Pro Bold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00" y="6858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dobe Garamond Pro Bold" pitchFamily="18" charset="0"/>
              </a:rPr>
              <a:t>At the evening session </a:t>
            </a:r>
            <a:endParaRPr lang="en-US" sz="2800" dirty="0"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TEACH “ HOW TO PLAY THE TRADIONAL GAMES”</a:t>
            </a:r>
            <a:endParaRPr lang="en-US" dirty="0"/>
          </a:p>
        </p:txBody>
      </p:sp>
      <p:pic>
        <p:nvPicPr>
          <p:cNvPr id="3" name="Picture 2" descr="C:\Users\aiDaH\Desktop\THC new\Traditional games\2013-12-15 13.42.1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46106"/>
            <a:ext cx="2498090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aiDaH\Desktop\THC new\Traditional games\2013-12-15 14.11.45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71" y="4372267"/>
            <a:ext cx="2498090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iDaH\Desktop\THC new\Traditional games\2013-12-15 13.36.24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58286"/>
            <a:ext cx="2732405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iDaH\Desktop\THC new\Traditional games\2013-12-15 13.52.11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8287"/>
            <a:ext cx="2636520" cy="2190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7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PLAYING TRADITIONAL GAMES</a:t>
            </a:r>
            <a:endParaRPr lang="en-US" dirty="0"/>
          </a:p>
        </p:txBody>
      </p:sp>
      <p:pic>
        <p:nvPicPr>
          <p:cNvPr id="3" name="Picture 2" descr="C:\Users\aiDaH\Desktop\THC new\Traditional games\2013-12-15 13.32.5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71" y="1600200"/>
            <a:ext cx="2551430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aiDaH\Desktop\THC new\Traditional games\2013-12-15 14.08.5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078" y="1905000"/>
            <a:ext cx="2636520" cy="219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259" y="2133600"/>
            <a:ext cx="2633663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4958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293</Words>
  <Application>Microsoft Office PowerPoint</Application>
  <PresentationFormat>On-screen Show (4:3)</PresentationFormat>
  <Paragraphs>67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Objective of  Traditional Games Programme  </vt:lpstr>
      <vt:lpstr>PROJECT TENTATIVE</vt:lpstr>
      <vt:lpstr>PowerPoint Presentation</vt:lpstr>
      <vt:lpstr>PowerPoint Presentation</vt:lpstr>
      <vt:lpstr>PowerPoint Presentation</vt:lpstr>
      <vt:lpstr>TEACH “ HOW TO PLAY THE TRADIONAL GAMES”</vt:lpstr>
      <vt:lpstr>PLAYING TRADITIONAL GAMES</vt:lpstr>
      <vt:lpstr>PLAYING TRADITIONAL GAMES</vt:lpstr>
      <vt:lpstr>SOUVENIR SESSION</vt:lpstr>
      <vt:lpstr>PRIZES FOR THE WINNER</vt:lpstr>
      <vt:lpstr>TALK MODULE “HOW TO PLAY  TRADITIONL GAMES”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aiDaH</dc:creator>
  <cp:lastModifiedBy>aiDaH</cp:lastModifiedBy>
  <cp:revision>24</cp:revision>
  <dcterms:created xsi:type="dcterms:W3CDTF">2013-12-19T21:35:02Z</dcterms:created>
  <dcterms:modified xsi:type="dcterms:W3CDTF">2013-12-20T03:13:45Z</dcterms:modified>
</cp:coreProperties>
</file>